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198" r:id="rId41"/>
    <p:sldId id="1197" r:id="rId42"/>
    <p:sldId id="1199" r:id="rId43"/>
    <p:sldId id="1200" r:id="rId44"/>
    <p:sldId id="1201" r:id="rId45"/>
    <p:sldId id="1250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  <p:sldId id="1211" r:id="rId56"/>
    <p:sldId id="1212" r:id="rId57"/>
    <p:sldId id="1213" r:id="rId58"/>
    <p:sldId id="1214" r:id="rId59"/>
    <p:sldId id="1216" r:id="rId60"/>
    <p:sldId id="1217" r:id="rId61"/>
    <p:sldId id="1218" r:id="rId62"/>
    <p:sldId id="1220" r:id="rId63"/>
    <p:sldId id="1221" r:id="rId64"/>
    <p:sldId id="1222" r:id="rId65"/>
    <p:sldId id="1223" r:id="rId66"/>
    <p:sldId id="1224" r:id="rId67"/>
    <p:sldId id="1225" r:id="rId68"/>
    <p:sldId id="1226" r:id="rId69"/>
    <p:sldId id="1227" r:id="rId70"/>
    <p:sldId id="1228" r:id="rId71"/>
    <p:sldId id="1230" r:id="rId72"/>
    <p:sldId id="1229" r:id="rId73"/>
    <p:sldId id="1231" r:id="rId74"/>
    <p:sldId id="1232" r:id="rId75"/>
    <p:sldId id="1233" r:id="rId76"/>
    <p:sldId id="1234" r:id="rId77"/>
    <p:sldId id="1235" r:id="rId78"/>
    <p:sldId id="1236" r:id="rId79"/>
    <p:sldId id="1237" r:id="rId80"/>
    <p:sldId id="1238" r:id="rId81"/>
    <p:sldId id="1239" r:id="rId82"/>
    <p:sldId id="1240" r:id="rId83"/>
    <p:sldId id="1241" r:id="rId84"/>
    <p:sldId id="1242" r:id="rId85"/>
    <p:sldId id="1243" r:id="rId86"/>
    <p:sldId id="1248" r:id="rId87"/>
    <p:sldId id="1249" r:id="rId88"/>
    <p:sldId id="1244" r:id="rId89"/>
    <p:sldId id="1245" r:id="rId90"/>
    <p:sldId id="1246" r:id="rId91"/>
    <p:sldId id="1247" r:id="rId92"/>
    <p:sldId id="968" r:id="rId93"/>
    <p:sldId id="1095" r:id="rId94"/>
    <p:sldId id="1096" r:id="rId95"/>
    <p:sldId id="1097" r:id="rId96"/>
    <p:sldId id="1098" r:id="rId97"/>
    <p:sldId id="1099" r:id="rId98"/>
    <p:sldId id="1100" r:id="rId99"/>
    <p:sldId id="1101" r:id="rId100"/>
    <p:sldId id="1102" r:id="rId101"/>
    <p:sldId id="1103" r:id="rId102"/>
    <p:sldId id="1104" r:id="rId103"/>
    <p:sldId id="1105" r:id="rId104"/>
    <p:sldId id="1168" r:id="rId105"/>
    <p:sldId id="1171" r:id="rId106"/>
    <p:sldId id="1172" r:id="rId107"/>
    <p:sldId id="1173" r:id="rId108"/>
    <p:sldId id="1174" r:id="rId109"/>
    <p:sldId id="1175" r:id="rId110"/>
    <p:sldId id="1191" r:id="rId111"/>
    <p:sldId id="1188" r:id="rId112"/>
    <p:sldId id="1189" r:id="rId113"/>
    <p:sldId id="1190" r:id="rId114"/>
    <p:sldId id="1251" r:id="rId115"/>
    <p:sldId id="973" r:id="rId116"/>
    <p:sldId id="1192" r:id="rId117"/>
    <p:sldId id="1008" r:id="rId118"/>
    <p:sldId id="374" r:id="rId119"/>
    <p:sldId id="1010" r:id="rId120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760.png"/><Relationship Id="rId9" Type="http://schemas.openxmlformats.org/officeDocument/2006/relationships/image" Target="../media/image1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3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window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neemann/Digital/releases/latest/download/Digital.z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273134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u="sng" dirty="0"/>
              <a:t>only</a:t>
            </a:r>
            <a:r>
              <a:rPr lang="en-US" sz="2400" dirty="0"/>
              <a:t> 1 </a:t>
            </a:r>
            <a:r>
              <a:rPr lang="en-US" sz="2400" b="1" dirty="0">
                <a:solidFill>
                  <a:srgbClr val="7030A0"/>
                </a:solidFill>
              </a:rPr>
              <a:t>OR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AND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XOR </a:t>
            </a:r>
            <a:r>
              <a:rPr lang="en-US" sz="2400" dirty="0"/>
              <a:t>gates, plus five I/O pins, design a </a:t>
            </a:r>
            <a:r>
              <a:rPr lang="en-US" sz="2400" b="1" dirty="0">
                <a:solidFill>
                  <a:srgbClr val="00B050"/>
                </a:solidFill>
              </a:rPr>
              <a:t>FULL ADDER</a:t>
            </a:r>
            <a:r>
              <a:rPr lang="en-US" sz="2400" dirty="0"/>
              <a:t>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circuit has </a:t>
            </a:r>
            <a:r>
              <a:rPr lang="en-US" sz="2400" b="1" dirty="0">
                <a:solidFill>
                  <a:srgbClr val="FF0000"/>
                </a:solidFill>
              </a:rPr>
              <a:t>3 input lines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2 output lines </a:t>
            </a:r>
            <a:r>
              <a:rPr lang="en-US" sz="2400" dirty="0"/>
              <a:t>to indicate the sum and if there needs to be a carry to the next column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your circuit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91" y="1880260"/>
            <a:ext cx="3749025" cy="42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 err="1"/>
              <a:t>majority_vote.ipynb</a:t>
            </a:r>
            <a:r>
              <a:rPr lang="en-US" sz="2400" b="1" dirty="0"/>
              <a:t> </a:t>
            </a:r>
            <a:r>
              <a:rPr lang="en-US" sz="2400" dirty="0"/>
              <a:t>to simulate the circuit and generate the truth table of the majority vote circuit show on slide </a:t>
            </a:r>
            <a:r>
              <a:rPr lang="en-US" sz="2400" dirty="0">
                <a:hlinkClick r:id="rId2" action="ppaction://hlinksldjump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Email your TA your working Notebook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EB909-1914-D838-3F98-7EC3FF0C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7" y="1622930"/>
            <a:ext cx="7030386" cy="4869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580733" y="5829873"/>
            <a:ext cx="396407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2099611" y="5829873"/>
            <a:ext cx="48801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A13E0-72DA-F8DD-EF0C-3E5A34B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4641"/>
            <a:ext cx="7797517" cy="322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54050" y="2317750"/>
            <a:ext cx="396745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64169" y="503596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9108-0EFC-A21A-09E2-A6962D2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7144"/>
            <a:ext cx="7784129" cy="3532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60401" y="2295525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941684" y="4653145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41684" y="538823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9247-3676-F680-5124-4550B2D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" y="1609445"/>
            <a:ext cx="7210269" cy="4559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1170066" y="3049756"/>
            <a:ext cx="684133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439513" y="2539531"/>
            <a:ext cx="742743" cy="68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7420131" y="5403229"/>
            <a:ext cx="659568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77A0367-5669-C62D-DD6F-365B7D1A0D3E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1854199" y="3137069"/>
            <a:ext cx="1956686" cy="87311"/>
          </a:xfrm>
          <a:prstGeom prst="bentConnector4">
            <a:avLst>
              <a:gd name="adj1" fmla="val 28252"/>
              <a:gd name="adj2" fmla="val 542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E5C44DD-4269-D962-1C1E-8FE71623B6E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182256" y="2881956"/>
            <a:ext cx="3237875" cy="2652437"/>
          </a:xfrm>
          <a:prstGeom prst="bentConnector3">
            <a:avLst>
              <a:gd name="adj1" fmla="val 321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06573-D272-F0D0-319B-A2C8CA9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690689"/>
            <a:ext cx="7438095" cy="37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183013" y="2303547"/>
            <a:ext cx="2854869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https://github.com/hneemann/Digital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1111536" y="3515689"/>
            <a:ext cx="6981669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https://github.com/hneemann/Digital/releases/latest/download/Digital.zip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350895"/>
            <a:ext cx="3205631" cy="1671403"/>
          </a:xfrm>
          <a:prstGeom prst="wedgeRoundRectCallout">
            <a:avLst>
              <a:gd name="adj1" fmla="val 34159"/>
              <a:gd name="adj2" fmla="val -85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372213"/>
              <a:chOff x="4873980" y="1398216"/>
              <a:chExt cx="941801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7563</TotalTime>
  <Words>3081</Words>
  <Application>Microsoft Office PowerPoint</Application>
  <PresentationFormat>On-screen Show (4:3)</PresentationFormat>
  <Paragraphs>666</Paragraphs>
  <Slides>119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Chaining Logic Gates</vt:lpstr>
      <vt:lpstr>Truth Tables</vt:lpstr>
      <vt:lpstr>Wire Overlap vs. Intersection</vt:lpstr>
      <vt:lpstr>XOR Gate</vt:lpstr>
      <vt:lpstr>NAND and NOR Gates</vt:lpstr>
      <vt:lpstr>Multi-Input Gates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Draw Bounding Rectangle to Select Wire(s)</vt:lpstr>
      <vt:lpstr>Draw Bounding Rectangle to Select Wire(s)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2022-06-26T03:17:20Z</cp:lastPrinted>
  <dcterms:created xsi:type="dcterms:W3CDTF">2014-09-21T17:58:26Z</dcterms:created>
  <dcterms:modified xsi:type="dcterms:W3CDTF">2022-06-27T01:48:36Z</dcterms:modified>
</cp:coreProperties>
</file>